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8" r:id="rId1"/>
  </p:sldMasterIdLst>
  <p:sldIdLst>
    <p:sldId id="263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3" autoAdjust="0"/>
    <p:restoredTop sz="94660"/>
  </p:normalViewPr>
  <p:slideViewPr>
    <p:cSldViewPr snapToGrid="0">
      <p:cViewPr varScale="1">
        <p:scale>
          <a:sx n="90" d="100"/>
          <a:sy n="90" d="100"/>
        </p:scale>
        <p:origin x="188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82879" y="182879"/>
            <a:ext cx="8778240" cy="6492240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2485" y="882376"/>
            <a:ext cx="747522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6000" b="1" cap="all" baseline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82148" y="3869635"/>
            <a:ext cx="6575895" cy="1388165"/>
          </a:xfrm>
        </p:spPr>
        <p:txBody>
          <a:bodyPr>
            <a:normAutofit/>
          </a:bodyPr>
          <a:lstStyle>
            <a:lvl1pPr marL="0" indent="0" algn="ctr">
              <a:spcBef>
                <a:spcPts val="1000"/>
              </a:spcBef>
              <a:buNone/>
              <a:defRPr sz="1800">
                <a:solidFill>
                  <a:srgbClr val="FFFFFF"/>
                </a:solidFill>
              </a:defRPr>
            </a:lvl1pPr>
            <a:lvl2pPr marL="342900" indent="0" algn="ctr">
              <a:buNone/>
              <a:defRPr sz="18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1483995" y="3733800"/>
            <a:ext cx="61722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460598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01650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762000"/>
            <a:ext cx="1743075" cy="54102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57250" y="762000"/>
            <a:ext cx="5572125" cy="54102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2863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1pPr>
              <a:spcBef>
                <a:spcPts val="1000"/>
              </a:spcBef>
              <a:defRPr/>
            </a:lvl1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4320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9818" y="1173575"/>
            <a:ext cx="747522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6000" b="0" cap="all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82446" y="4154520"/>
            <a:ext cx="6576822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1800">
                <a:solidFill>
                  <a:schemeClr val="accent1"/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>
            <a:off x="1485900" y="4020408"/>
            <a:ext cx="61722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788537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57250" y="2057399"/>
            <a:ext cx="3566160" cy="4023360"/>
          </a:xfrm>
        </p:spPr>
        <p:txBody>
          <a:bodyPr/>
          <a:lstStyle>
            <a:lvl1pPr>
              <a:defRPr sz="165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00709" y="2057400"/>
            <a:ext cx="3566160" cy="4023360"/>
          </a:xfrm>
        </p:spPr>
        <p:txBody>
          <a:bodyPr/>
          <a:lstStyle>
            <a:lvl1pPr>
              <a:defRPr sz="165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7757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7250" y="2001511"/>
            <a:ext cx="356616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57250" y="2721483"/>
            <a:ext cx="3566160" cy="3383280"/>
          </a:xfrm>
        </p:spPr>
        <p:txBody>
          <a:bodyPr/>
          <a:lstStyle>
            <a:lvl1pPr>
              <a:defRPr sz="165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01880" y="1999032"/>
            <a:ext cx="356616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01880" y="2719322"/>
            <a:ext cx="3566160" cy="3383280"/>
          </a:xfrm>
        </p:spPr>
        <p:txBody>
          <a:bodyPr/>
          <a:lstStyle>
            <a:lvl1pPr>
              <a:defRPr sz="165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28481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28374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4823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7250" y="1097280"/>
            <a:ext cx="283464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3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29314" y="1097280"/>
            <a:ext cx="4149638" cy="466344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2834640"/>
            <a:ext cx="2834640" cy="292608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75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85627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7250" y="1097280"/>
            <a:ext cx="283464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30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019107" y="1069847"/>
            <a:ext cx="4257703" cy="4645153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1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2834640"/>
            <a:ext cx="283464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275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18344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82880" y="182880"/>
            <a:ext cx="8778240" cy="6492240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57250" y="609600"/>
            <a:ext cx="740664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7251" y="2057400"/>
            <a:ext cx="7404653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7247" y="6223829"/>
            <a:ext cx="174680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accent1"/>
                </a:solidFill>
              </a:defRPr>
            </a:lvl1pPr>
          </a:lstStyle>
          <a:p>
            <a:fld id="{7FA1BA14-30A5-4A5B-A528-6CEA209360E8}" type="datetimeFigureOut">
              <a:rPr lang="en-US" smtClean="0"/>
              <a:t>8/1/2016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961861" y="6223829"/>
            <a:ext cx="353833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accent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7148" y="6223829"/>
            <a:ext cx="127966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accent1"/>
                </a:solidFill>
              </a:defRPr>
            </a:lvl1pPr>
          </a:lstStyle>
          <a:p>
            <a:fld id="{53A2095D-D844-4BD5-ACFB-AF6523EF288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58604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9" r:id="rId1"/>
    <p:sldLayoutId id="2147483740" r:id="rId2"/>
    <p:sldLayoutId id="2147483741" r:id="rId3"/>
    <p:sldLayoutId id="2147483742" r:id="rId4"/>
    <p:sldLayoutId id="2147483743" r:id="rId5"/>
    <p:sldLayoutId id="2147483744" r:id="rId6"/>
    <p:sldLayoutId id="2147483745" r:id="rId7"/>
    <p:sldLayoutId id="2147483746" r:id="rId8"/>
    <p:sldLayoutId id="2147483747" r:id="rId9"/>
    <p:sldLayoutId id="2147483748" r:id="rId10"/>
    <p:sldLayoutId id="214748374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171450" indent="-137160" algn="l" defTabSz="685800" rtl="0" eaLnBrk="1" latinLnBrk="0" hangingPunct="1">
        <a:lnSpc>
          <a:spcPct val="90000"/>
        </a:lnSpc>
        <a:spcBef>
          <a:spcPts val="1000"/>
        </a:spcBef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342900" indent="-137160" algn="l" defTabSz="685800" rtl="0" eaLnBrk="1" latinLnBrk="0" hangingPunct="1">
        <a:lnSpc>
          <a:spcPct val="90000"/>
        </a:lnSpc>
        <a:spcBef>
          <a:spcPts val="150"/>
        </a:spcBef>
        <a:spcAft>
          <a:spcPts val="3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548640" indent="-137160" algn="l" defTabSz="685800" rtl="0" eaLnBrk="1" latinLnBrk="0" hangingPunct="1">
        <a:lnSpc>
          <a:spcPct val="90000"/>
        </a:lnSpc>
        <a:spcBef>
          <a:spcPts val="150"/>
        </a:spcBef>
        <a:spcAft>
          <a:spcPts val="3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754380" indent="-137160" algn="l" defTabSz="685800" rtl="0" eaLnBrk="1" latinLnBrk="0" hangingPunct="1">
        <a:lnSpc>
          <a:spcPct val="90000"/>
        </a:lnSpc>
        <a:spcBef>
          <a:spcPts val="150"/>
        </a:spcBef>
        <a:spcAft>
          <a:spcPts val="300"/>
        </a:spcAft>
        <a:buClr>
          <a:schemeClr val="accent1"/>
        </a:buClr>
        <a:buSzPct val="80000"/>
        <a:buFont typeface="Corbel" pitchFamily="34" charset="0"/>
        <a:buChar char="•"/>
        <a:defRPr sz="14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920120" indent="-137160" algn="l" defTabSz="685800" rtl="0" eaLnBrk="1" latinLnBrk="0" hangingPunct="1">
        <a:lnSpc>
          <a:spcPct val="90000"/>
        </a:lnSpc>
        <a:spcBef>
          <a:spcPts val="150"/>
        </a:spcBef>
        <a:spcAft>
          <a:spcPts val="300"/>
        </a:spcAft>
        <a:buClr>
          <a:schemeClr val="accent1"/>
        </a:buClr>
        <a:buSzPct val="80000"/>
        <a:buFont typeface="Corbel" pitchFamily="34" charset="0"/>
        <a:buChar char="•"/>
        <a:defRPr sz="14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100000" indent="-171450" algn="l" defTabSz="685800" rtl="0" eaLnBrk="1" latinLnBrk="0" hangingPunct="1">
        <a:lnSpc>
          <a:spcPct val="90000"/>
        </a:lnSpc>
        <a:spcBef>
          <a:spcPts val="150"/>
        </a:spcBef>
        <a:spcAft>
          <a:spcPts val="300"/>
        </a:spcAft>
        <a:buClr>
          <a:schemeClr val="accent1"/>
        </a:buClr>
        <a:buSzPct val="80000"/>
        <a:buFont typeface="Corbel" pitchFamily="34" charset="0"/>
        <a:buChar char="•"/>
        <a:defRPr sz="14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300000" indent="-171450" algn="l" defTabSz="685800" rtl="0" eaLnBrk="1" latinLnBrk="0" hangingPunct="1">
        <a:lnSpc>
          <a:spcPct val="90000"/>
        </a:lnSpc>
        <a:spcBef>
          <a:spcPts val="150"/>
        </a:spcBef>
        <a:spcAft>
          <a:spcPts val="300"/>
        </a:spcAft>
        <a:buClr>
          <a:schemeClr val="accent1"/>
        </a:buClr>
        <a:buSzPct val="80000"/>
        <a:buFont typeface="Corbel" pitchFamily="34" charset="0"/>
        <a:buChar char="•"/>
        <a:defRPr sz="14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1500000" indent="-171450" algn="l" defTabSz="685800" rtl="0" eaLnBrk="1" latinLnBrk="0" hangingPunct="1">
        <a:lnSpc>
          <a:spcPct val="90000"/>
        </a:lnSpc>
        <a:spcBef>
          <a:spcPts val="150"/>
        </a:spcBef>
        <a:spcAft>
          <a:spcPts val="300"/>
        </a:spcAft>
        <a:buClr>
          <a:schemeClr val="accent1"/>
        </a:buClr>
        <a:buSzPct val="80000"/>
        <a:buFont typeface="Corbel" pitchFamily="34" charset="0"/>
        <a:buChar char="•"/>
        <a:defRPr sz="14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1700000" indent="-171450" algn="l" defTabSz="685800" rtl="0" eaLnBrk="1" latinLnBrk="0" hangingPunct="1">
        <a:lnSpc>
          <a:spcPct val="90000"/>
        </a:lnSpc>
        <a:spcBef>
          <a:spcPts val="150"/>
        </a:spcBef>
        <a:spcAft>
          <a:spcPts val="300"/>
        </a:spcAft>
        <a:buClr>
          <a:schemeClr val="accent1"/>
        </a:buClr>
        <a:buSzPct val="80000"/>
        <a:buFont typeface="Corbel" pitchFamily="34" charset="0"/>
        <a:buChar char="•"/>
        <a:defRPr sz="14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4160" y="0"/>
            <a:ext cx="7406640" cy="1356360"/>
          </a:xfrm>
        </p:spPr>
        <p:txBody>
          <a:bodyPr/>
          <a:lstStyle/>
          <a:p>
            <a:r>
              <a:rPr lang="en-US" dirty="0"/>
              <a:t>Biology Bingo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0243" y="786810"/>
            <a:ext cx="8803757" cy="4800844"/>
          </a:xfrm>
        </p:spPr>
        <p:txBody>
          <a:bodyPr>
            <a:noAutofit/>
          </a:bodyPr>
          <a:lstStyle/>
          <a:p>
            <a:pPr marL="34290" indent="0">
              <a:buNone/>
            </a:pPr>
            <a:endParaRPr lang="en-US" sz="2400" dirty="0"/>
          </a:p>
          <a:p>
            <a:r>
              <a:rPr lang="en-US" sz="2400" dirty="0"/>
              <a:t>Blackout Bingo- fill all spaces.</a:t>
            </a:r>
          </a:p>
          <a:p>
            <a:r>
              <a:rPr lang="en-US" sz="2400" b="1" dirty="0"/>
              <a:t>You may only use a classmate once.</a:t>
            </a:r>
          </a:p>
          <a:p>
            <a:r>
              <a:rPr lang="en-US" sz="2400" dirty="0"/>
              <a:t>Before you begin, fill out your response to the questions in the 4 corners. </a:t>
            </a:r>
          </a:p>
          <a:p>
            <a:r>
              <a:rPr lang="en-US" sz="2400" u="sng" dirty="0"/>
              <a:t>Biology knowledge squares</a:t>
            </a:r>
            <a:r>
              <a:rPr lang="en-US" sz="2400" dirty="0"/>
              <a:t>- find someone in the room other than yourself that knows the answer-write their name and the correct response- they must initial…no more than one answer per classmate.</a:t>
            </a:r>
          </a:p>
          <a:p>
            <a:r>
              <a:rPr lang="en-US" sz="2400" u="sng" dirty="0"/>
              <a:t>Room Search Squares </a:t>
            </a:r>
            <a:r>
              <a:rPr lang="en-US" sz="2400" dirty="0"/>
              <a:t>find the answers by looking around the room.</a:t>
            </a:r>
          </a:p>
          <a:p>
            <a:r>
              <a:rPr lang="en-US" sz="2400" u="sng" dirty="0"/>
              <a:t>Partner squares </a:t>
            </a:r>
            <a:r>
              <a:rPr lang="en-US" sz="2400" dirty="0"/>
              <a:t>--You will find a partner with the same answer and write their name in the square </a:t>
            </a:r>
            <a:r>
              <a:rPr lang="en-US" sz="2400" b="1" dirty="0"/>
              <a:t>(You must find 4 different partners)</a:t>
            </a:r>
            <a:endParaRPr lang="en-US" sz="2400" dirty="0"/>
          </a:p>
          <a:p>
            <a:r>
              <a:rPr lang="en-US" sz="2400" dirty="0"/>
              <a:t>First 3 to finish, with correct responses get a homework pass</a:t>
            </a:r>
          </a:p>
        </p:txBody>
      </p:sp>
    </p:spTree>
    <p:extLst>
      <p:ext uri="{BB962C8B-B14F-4D97-AF65-F5344CB8AC3E}">
        <p14:creationId xmlns:p14="http://schemas.microsoft.com/office/powerpoint/2010/main" val="27255129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Basis">
  <a:themeElements>
    <a:clrScheme name="Green">
      <a:dk1>
        <a:sysClr val="windowText" lastClr="000000"/>
      </a:dk1>
      <a:lt1>
        <a:sysClr val="window" lastClr="FFFFFF"/>
      </a:lt1>
      <a:dk2>
        <a:srgbClr val="455F51"/>
      </a:dk2>
      <a:lt2>
        <a:srgbClr val="E3DED1"/>
      </a:lt2>
      <a:accent1>
        <a:srgbClr val="549E39"/>
      </a:accent1>
      <a:accent2>
        <a:srgbClr val="8AB833"/>
      </a:accent2>
      <a:accent3>
        <a:srgbClr val="C0CF3A"/>
      </a:accent3>
      <a:accent4>
        <a:srgbClr val="029676"/>
      </a:accent4>
      <a:accent5>
        <a:srgbClr val="4AB5C4"/>
      </a:accent5>
      <a:accent6>
        <a:srgbClr val="0989B1"/>
      </a:accent6>
      <a:hlink>
        <a:srgbClr val="6B9F25"/>
      </a:hlink>
      <a:folHlink>
        <a:srgbClr val="BA6906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90E45F77-AEFC-46EF-A7C1-5B338C297B0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72</TotalTime>
  <Words>114</Words>
  <Application>Microsoft Office PowerPoint</Application>
  <PresentationFormat>On-screen Show (4:3)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Corbel</vt:lpstr>
      <vt:lpstr>Basis</vt:lpstr>
      <vt:lpstr>Biology Bingo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Welcome to Biology!   Please find your seat and fill out the student questionnaire.</dc:title>
  <dc:creator>Jason Fisk</dc:creator>
  <cp:lastModifiedBy>Jason Fisk</cp:lastModifiedBy>
  <cp:revision>9</cp:revision>
  <dcterms:created xsi:type="dcterms:W3CDTF">2015-08-13T04:58:19Z</dcterms:created>
  <dcterms:modified xsi:type="dcterms:W3CDTF">2016-08-02T04:24:02Z</dcterms:modified>
</cp:coreProperties>
</file>

<file path=docProps/thumbnail.jpeg>
</file>